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DC2CCC-6C19-164D-909D-EFEF17F60BCE}" v="5" dt="2025-07-31T09:40:56.9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1"/>
    <p:restoredTop sz="94661"/>
  </p:normalViewPr>
  <p:slideViewPr>
    <p:cSldViewPr snapToGrid="0">
      <p:cViewPr varScale="1">
        <p:scale>
          <a:sx n="100" d="100"/>
          <a:sy n="100" d="100"/>
        </p:scale>
        <p:origin x="936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Sofia Schnabel" userId="422d6ce61c2ad796" providerId="LiveId" clId="{4BDC2CCC-6C19-164D-909D-EFEF17F60BCE}"/>
    <pc:docChg chg="modSld">
      <pc:chgData name="Lisa Sofia Schnabel" userId="422d6ce61c2ad796" providerId="LiveId" clId="{4BDC2CCC-6C19-164D-909D-EFEF17F60BCE}" dt="2025-07-31T09:41:04.624" v="11" actId="1076"/>
      <pc:docMkLst>
        <pc:docMk/>
      </pc:docMkLst>
      <pc:sldChg chg="addSp delSp modSp mod">
        <pc:chgData name="Lisa Sofia Schnabel" userId="422d6ce61c2ad796" providerId="LiveId" clId="{4BDC2CCC-6C19-164D-909D-EFEF17F60BCE}" dt="2025-07-31T09:41:04.624" v="11" actId="1076"/>
        <pc:sldMkLst>
          <pc:docMk/>
          <pc:sldMk cId="2511229228" sldId="257"/>
        </pc:sldMkLst>
        <pc:spChg chg="add del mod">
          <ac:chgData name="Lisa Sofia Schnabel" userId="422d6ce61c2ad796" providerId="LiveId" clId="{4BDC2CCC-6C19-164D-909D-EFEF17F60BCE}" dt="2025-07-31T09:40:43.533" v="4"/>
          <ac:spMkLst>
            <pc:docMk/>
            <pc:sldMk cId="2511229228" sldId="257"/>
            <ac:spMk id="4" creationId="{FC5C3B5E-B16B-DB58-AB8F-EC31B18E23D0}"/>
          </ac:spMkLst>
        </pc:spChg>
        <pc:spChg chg="add del mod">
          <ac:chgData name="Lisa Sofia Schnabel" userId="422d6ce61c2ad796" providerId="LiveId" clId="{4BDC2CCC-6C19-164D-909D-EFEF17F60BCE}" dt="2025-07-31T09:40:46.766" v="7"/>
          <ac:spMkLst>
            <pc:docMk/>
            <pc:sldMk cId="2511229228" sldId="257"/>
            <ac:spMk id="6" creationId="{47DF6FAC-F425-B71D-5BCA-DB6B40D81CDD}"/>
          </ac:spMkLst>
        </pc:spChg>
        <pc:picChg chg="add mod">
          <ac:chgData name="Lisa Sofia Schnabel" userId="422d6ce61c2ad796" providerId="LiveId" clId="{4BDC2CCC-6C19-164D-909D-EFEF17F60BCE}" dt="2025-07-31T09:41:04.624" v="11" actId="1076"/>
          <ac:picMkLst>
            <pc:docMk/>
            <pc:sldMk cId="2511229228" sldId="257"/>
            <ac:picMk id="8" creationId="{C610C499-FEBF-7E9D-3528-F8C8D218578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82791B-3FA8-0952-FA38-53A748C9FE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AC37C4F-2E11-CC80-ECFE-DF3B54758F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BDF498-23AE-EBD9-8BB6-AAB2D361E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954F53-6694-871E-6971-52E39494A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907DC8-D86B-E121-4A1C-290F725C3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786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9F0D5F-89F7-4DBB-4D7C-862EEB58E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5ECDCB2-0DF7-3568-4FF3-42C648DA1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6C28D5-F61A-C74E-5AF2-B1F118FCB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BED599-BFF3-6B6F-EC2C-E924EB3E2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6319EE-524F-74B4-DA03-4E6976156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295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E85A100-7F5E-5F6F-811D-2ADB5E491F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57EE50-6AF0-36EB-45BB-07916644B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DBEC43-22AF-2897-4C2F-B275F3E26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366B2A6-9876-9EBA-4611-D7DEFC727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F2C628-2CB0-D804-B544-1BFD09129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97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78A1F5-369E-19F0-417D-F2A8F8D7C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3E7436-2BBF-5440-4C72-98FC9E904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F8C247-3380-0669-0223-6530107E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F6AE7F-05DF-A07D-DBBB-828D2DFF4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702C33-8EC2-E737-12C8-54D225EE7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72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54D4E9-3213-EAF7-AA37-D09CFA640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448C99-0F54-C814-EB1F-608B0BA45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6561D4-9274-99FE-2DBB-9AE5A28E9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C52EAF-80C2-34AB-FC42-A824A799F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908130-AAE6-3810-E816-B974455D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466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34F08-C41C-4AE4-50AD-E96075843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B64115-1616-2309-A75F-982AB0355C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6274CDF-1638-7966-01D4-1CD6354E4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EC1C1C-C25B-D50C-7CAF-83D0729B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F47E7F-1511-34C7-517B-78D7FFD3E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1A16CE6-6C13-D8AF-92BA-608C90A1A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23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086014-1C78-AA21-A4E3-677ED6163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ADD707E-0DCF-F967-A566-18E74664B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CD6BAD-A0AE-B516-9059-082AD6375C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9128FC5-AA9E-30F5-1D8E-31A7A99EA2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5D874E-1052-0354-61E5-7C33503DBD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7E56900-FE7D-98CF-E971-D78EF0379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23AF6F2-A361-351E-6D4E-2746749DD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B1EE555-D3AE-7075-7D59-D1952D529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098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D15B32-9289-5A6E-868E-64D7DBD0A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D584F5F-E617-68B6-791F-90D12BAA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F1B05FD-87CC-8D6B-6140-AE561E679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5E2A3E8-DAA6-DBB5-C5B6-08FDA0CBB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988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9CE4CD-A75D-6674-0028-2C83596D1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B7330F3-8423-16CF-3283-5F0507B8D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A22978-9F63-1876-ACD4-7D346E93D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987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E9AA43-F915-3CC7-0095-945E4E395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9ED9F-58B4-F43C-4C4A-04B8A09D4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67E80F2-0B82-687A-229F-4CC42AFC6F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1F9293E-162D-EA9C-80E7-F139000B5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7C10AE-AD1A-291C-54AD-22EF2771F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316B47F-A1C8-51D1-4A33-762F5CA27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29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AE3929-BC2B-EF50-FDCF-BEC65D69B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D1B5BB9-766D-FB5A-640E-D4963E38D4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F6A378E-36B5-1841-8887-A562038F4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F50D8AB-631D-195F-4EA9-606000023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5B5622A-C0A8-AB86-D551-C016368C7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0B3BAC0-90D6-55E4-D5EB-E78116F71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486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F737B0B-33AB-2ACD-F081-8D33421E5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D098004-CD8A-B14D-A2BE-653A2ABE89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FA9C6C-15C0-79E5-14CB-F55C295CA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FF84-BB8A-4F1C-8E13-DD91ADC04333}" type="datetimeFigureOut">
              <a:rPr lang="en-GB" smtClean="0"/>
              <a:t>31/07/2025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4DC2DB-E3E4-E6AB-CE24-A85759FA5C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B90F51-5DB2-FCC8-DF1A-85AEDB2D1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7522C-BE63-48DE-8004-3978DF4D2A7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51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s://teach.shakespearesglobe.com/fact-sheet-special-effects?previous=/library" TargetMode="Externa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A8E1F-1317-0655-E799-E100F5D5D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Special Effects in Shakespearean time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32786F-4E90-3AD0-C720-16D2DB169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9412" y="1472836"/>
            <a:ext cx="5850276" cy="932740"/>
          </a:xfrm>
        </p:spPr>
        <p:txBody>
          <a:bodyPr>
            <a:normAutofit/>
          </a:bodyPr>
          <a:lstStyle/>
          <a:p>
            <a:pPr marL="0" indent="0">
              <a:lnSpc>
                <a:spcPct val="250000"/>
              </a:lnSpc>
              <a:buNone/>
            </a:pPr>
            <a:r>
              <a:rPr lang="en-GB" sz="1600" dirty="0"/>
              <a:t>Read the (online) text on special effects in the Globe Theatre.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B3C2AEB-AB58-22B1-C28F-D582A0EFB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12" y="1418262"/>
            <a:ext cx="4021476" cy="4021476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0019709C-CA20-0D7C-E99F-630D46D82B32}"/>
              </a:ext>
            </a:extLst>
          </p:cNvPr>
          <p:cNvSpPr txBox="1">
            <a:spLocks/>
          </p:cNvSpPr>
          <p:nvPr/>
        </p:nvSpPr>
        <p:spPr>
          <a:xfrm>
            <a:off x="5639576" y="2868873"/>
            <a:ext cx="5560112" cy="271671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en-GB" dirty="0"/>
              <a:t>Which special effects were used?</a:t>
            </a:r>
          </a:p>
          <a:p>
            <a:pPr>
              <a:lnSpc>
                <a:spcPct val="250000"/>
              </a:lnSpc>
            </a:pPr>
            <a:r>
              <a:rPr lang="en-GB" dirty="0"/>
              <a:t>How were they produced?</a:t>
            </a:r>
          </a:p>
          <a:p>
            <a:pPr>
              <a:lnSpc>
                <a:spcPct val="250000"/>
              </a:lnSpc>
            </a:pPr>
            <a:r>
              <a:rPr lang="en-GB" dirty="0"/>
              <a:t>Which problems did occur?</a:t>
            </a:r>
          </a:p>
        </p:txBody>
      </p:sp>
      <p:pic>
        <p:nvPicPr>
          <p:cNvPr id="9" name="Grafik 8" descr="Link mit einfarbiger Füllung">
            <a:extLst>
              <a:ext uri="{FF2B5EF4-FFF2-40B4-BE49-F238E27FC236}">
                <a16:creationId xmlns:a16="http://schemas.microsoft.com/office/drawing/2014/main" id="{68E10E80-FC70-488A-DDEA-ECBE6D35D9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69987" y="2167649"/>
            <a:ext cx="505213" cy="505213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ABEF956-9A25-CE1A-D7A7-63B4C694BE36}"/>
              </a:ext>
            </a:extLst>
          </p:cNvPr>
          <p:cNvSpPr txBox="1"/>
          <p:nvPr/>
        </p:nvSpPr>
        <p:spPr>
          <a:xfrm>
            <a:off x="5975200" y="2153986"/>
            <a:ext cx="5850275" cy="446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GB" sz="1100" dirty="0">
                <a:hlinkClick r:id="rId5"/>
              </a:rPr>
              <a:t>https://teach.shakespearesglobe.com/fact-sheet-special-effects?previous=/library</a:t>
            </a:r>
            <a:r>
              <a:rPr lang="en-GB" sz="1100" dirty="0"/>
              <a:t>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610C499-FEBF-7E9D-3528-F8C8D21857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000" y="6076950"/>
            <a:ext cx="6062556" cy="50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2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Macintosh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Special Effects in Shakespearean time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Toni Wohlmann</dc:creator>
  <cp:lastModifiedBy>Lisa Sofia Schnabel</cp:lastModifiedBy>
  <cp:revision>2</cp:revision>
  <dcterms:created xsi:type="dcterms:W3CDTF">2025-01-31T09:14:46Z</dcterms:created>
  <dcterms:modified xsi:type="dcterms:W3CDTF">2025-07-31T09:41:08Z</dcterms:modified>
</cp:coreProperties>
</file>